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2" r:id="rId3"/>
    <p:sldId id="274" r:id="rId4"/>
    <p:sldId id="275" r:id="rId5"/>
    <p:sldId id="276" r:id="rId6"/>
    <p:sldId id="307" r:id="rId7"/>
    <p:sldId id="283" r:id="rId8"/>
    <p:sldId id="310" r:id="rId9"/>
    <p:sldId id="311" r:id="rId10"/>
    <p:sldId id="312" r:id="rId11"/>
    <p:sldId id="313" r:id="rId12"/>
    <p:sldId id="314" r:id="rId13"/>
    <p:sldId id="273" r:id="rId14"/>
    <p:sldId id="277" r:id="rId15"/>
    <p:sldId id="278" r:id="rId16"/>
    <p:sldId id="316" r:id="rId17"/>
    <p:sldId id="317" r:id="rId18"/>
    <p:sldId id="318" r:id="rId19"/>
    <p:sldId id="319" r:id="rId20"/>
    <p:sldId id="320" r:id="rId21"/>
    <p:sldId id="315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86" r:id="rId37"/>
    <p:sldId id="287" r:id="rId38"/>
    <p:sldId id="288" r:id="rId39"/>
    <p:sldId id="321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289" r:id="rId49"/>
    <p:sldId id="290" r:id="rId50"/>
    <p:sldId id="291" r:id="rId51"/>
    <p:sldId id="303" r:id="rId52"/>
    <p:sldId id="304" r:id="rId53"/>
    <p:sldId id="305" r:id="rId54"/>
    <p:sldId id="306" r:id="rId55"/>
    <p:sldId id="294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18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4B0FF-6C03-4383-B61A-10DE5A52BE78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DFE-7796-4FEC-9C5C-C10D2123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8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4B0FF-6C03-4383-B61A-10DE5A52BE78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DFE-7796-4FEC-9C5C-C10D2123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9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4B0FF-6C03-4383-B61A-10DE5A52BE78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DFE-7796-4FEC-9C5C-C10D2123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2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4B0FF-6C03-4383-B61A-10DE5A52BE78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DFE-7796-4FEC-9C5C-C10D2123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74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4B0FF-6C03-4383-B61A-10DE5A52BE78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DFE-7796-4FEC-9C5C-C10D2123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4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4B0FF-6C03-4383-B61A-10DE5A52BE78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DFE-7796-4FEC-9C5C-C10D2123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4B0FF-6C03-4383-B61A-10DE5A52BE78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DFE-7796-4FEC-9C5C-C10D2123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8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4B0FF-6C03-4383-B61A-10DE5A52BE78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DFE-7796-4FEC-9C5C-C10D2123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57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4B0FF-6C03-4383-B61A-10DE5A52BE78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DFE-7796-4FEC-9C5C-C10D2123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42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4B0FF-6C03-4383-B61A-10DE5A52BE78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DFE-7796-4FEC-9C5C-C10D2123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59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4B0FF-6C03-4383-B61A-10DE5A52BE78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DFE-7796-4FEC-9C5C-C10D2123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79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4B0FF-6C03-4383-B61A-10DE5A52BE78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BFDFE-7796-4FEC-9C5C-C10D21232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6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5" y="1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198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636"/>
            <a:ext cx="9144000" cy="689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380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5393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7360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782"/>
            <a:ext cx="9143519" cy="6761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2181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1385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5" y="0"/>
            <a:ext cx="915785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6144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5" y="34636"/>
            <a:ext cx="9157855" cy="6823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9270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3855"/>
            <a:ext cx="9150087" cy="6871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4214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534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" y="0"/>
            <a:ext cx="911109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844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0"/>
            <a:ext cx="911113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083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618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5" y="0"/>
            <a:ext cx="91592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9124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3623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849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770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7709" y="0"/>
            <a:ext cx="9157063" cy="6858000"/>
            <a:chOff x="27709" y="0"/>
            <a:chExt cx="9157063" cy="685800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09" y="0"/>
              <a:ext cx="9157063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295400" y="4053252"/>
              <a:ext cx="43434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nsolas" pitchFamily="49" charset="0"/>
                </a:rPr>
                <a:t>*Text Clipping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2770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4B88D62-183A-1694-3751-EBC6F6F1EF6B}"/>
              </a:ext>
            </a:extLst>
          </p:cNvPr>
          <p:cNvGrpSpPr/>
          <p:nvPr/>
        </p:nvGrpSpPr>
        <p:grpSpPr>
          <a:xfrm>
            <a:off x="13854" y="0"/>
            <a:ext cx="9130145" cy="6858000"/>
            <a:chOff x="13854" y="0"/>
            <a:chExt cx="9130145" cy="6858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54" y="0"/>
              <a:ext cx="9130145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4606EAB-A9B4-CA83-8C7C-2D5827A13317}"/>
                </a:ext>
              </a:extLst>
            </p:cNvPr>
            <p:cNvSpPr txBox="1"/>
            <p:nvPr/>
          </p:nvSpPr>
          <p:spPr>
            <a:xfrm>
              <a:off x="762000" y="3392424"/>
              <a:ext cx="1143000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FF0000"/>
                  </a:solidFill>
                </a:rPr>
                <a:t>Ywmin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2770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7884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770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553707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770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8" y="0"/>
            <a:ext cx="8541327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770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4636" y="0"/>
            <a:ext cx="9000774" cy="6754373"/>
            <a:chOff x="34636" y="0"/>
            <a:chExt cx="9000774" cy="6754373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36" y="0"/>
              <a:ext cx="9000774" cy="6553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52400" y="6169598"/>
              <a:ext cx="2209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9 Region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2770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4627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38371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770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2400"/>
            <a:ext cx="9016679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770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555939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770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228600"/>
            <a:ext cx="86868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770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51832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770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81534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770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94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827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705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827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7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827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0B003-595F-3D32-A9FF-8AA6E2BC8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71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4627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2064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0" y="6926"/>
            <a:ext cx="8786191" cy="6622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1791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596946" cy="5950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231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28600"/>
            <a:ext cx="8608444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293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8300357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293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293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8392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50718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76200"/>
            <a:ext cx="8933447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377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827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827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709"/>
            <a:ext cx="9144000" cy="6733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567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91440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827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838200"/>
            <a:ext cx="563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dirty="0"/>
              <a:t>Methods for Text Clipping 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209800"/>
            <a:ext cx="7620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Text Clipping</a:t>
            </a:r>
            <a:r>
              <a:rPr lang="en-US" sz="3200" dirty="0"/>
              <a:t> is a process of clipping the string. In this process, we clip the whole character or only some part of it depending upon the requirement of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6195360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4" y="228600"/>
            <a:ext cx="9102342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35908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228600"/>
            <a:ext cx="8767613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3590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52400"/>
            <a:ext cx="87630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35908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C:\Users\user\AppData\Local\Microsoft\Windows\INetCache\IE\3X69ATMQ\thank-you-1428147_960_72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1000"/>
            <a:ext cx="5602287" cy="580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27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6EDC72E-2ECD-7013-C0CC-E1A3449DE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531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9095703" cy="666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420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" y="0"/>
            <a:ext cx="913707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253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512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43</Words>
  <Application>Microsoft Office PowerPoint</Application>
  <PresentationFormat>On-screen Show (4:3)</PresentationFormat>
  <Paragraphs>5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Aswathy Jayaraj</cp:lastModifiedBy>
  <cp:revision>22</cp:revision>
  <dcterms:created xsi:type="dcterms:W3CDTF">2023-10-19T04:47:08Z</dcterms:created>
  <dcterms:modified xsi:type="dcterms:W3CDTF">2024-11-03T17:24:58Z</dcterms:modified>
</cp:coreProperties>
</file>